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6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2CD3B3-4D9F-43D0-942B-499AB9689E97}" v="214" dt="2023-03-14T19:31:25.9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 Blom" userId="8a5c4101-efb0-42b7-88d3-782b5537527e" providerId="ADAL" clId="{04D07FEB-DCB6-4962-AC5A-7A108A8544FA}"/>
    <pc:docChg chg="custSel addSld delSld modSld">
      <pc:chgData name="Kim Blom" userId="8a5c4101-efb0-42b7-88d3-782b5537527e" providerId="ADAL" clId="{04D07FEB-DCB6-4962-AC5A-7A108A8544FA}" dt="2023-01-18T09:52:45.700" v="405" actId="47"/>
      <pc:docMkLst>
        <pc:docMk/>
      </pc:docMkLst>
      <pc:sldChg chg="modAnim">
        <pc:chgData name="Kim Blom" userId="8a5c4101-efb0-42b7-88d3-782b5537527e" providerId="ADAL" clId="{04D07FEB-DCB6-4962-AC5A-7A108A8544FA}" dt="2023-01-18T09:39:56.525" v="403"/>
        <pc:sldMkLst>
          <pc:docMk/>
          <pc:sldMk cId="2807430940" sldId="258"/>
        </pc:sldMkLst>
      </pc:sldChg>
      <pc:sldChg chg="modSp mod">
        <pc:chgData name="Kim Blom" userId="8a5c4101-efb0-42b7-88d3-782b5537527e" providerId="ADAL" clId="{04D07FEB-DCB6-4962-AC5A-7A108A8544FA}" dt="2023-01-18T09:38:53.529" v="401" actId="20577"/>
        <pc:sldMkLst>
          <pc:docMk/>
          <pc:sldMk cId="2406702336" sldId="259"/>
        </pc:sldMkLst>
        <pc:spChg chg="mod">
          <ac:chgData name="Kim Blom" userId="8a5c4101-efb0-42b7-88d3-782b5537527e" providerId="ADAL" clId="{04D07FEB-DCB6-4962-AC5A-7A108A8544FA}" dt="2023-01-18T09:38:02.022" v="16" actId="20577"/>
          <ac:spMkLst>
            <pc:docMk/>
            <pc:sldMk cId="2406702336" sldId="259"/>
            <ac:spMk id="2" creationId="{291930CB-4F44-4323-2F55-DDDD5EA31006}"/>
          </ac:spMkLst>
        </pc:spChg>
        <pc:spChg chg="mod">
          <ac:chgData name="Kim Blom" userId="8a5c4101-efb0-42b7-88d3-782b5537527e" providerId="ADAL" clId="{04D07FEB-DCB6-4962-AC5A-7A108A8544FA}" dt="2023-01-18T09:38:53.529" v="401" actId="20577"/>
          <ac:spMkLst>
            <pc:docMk/>
            <pc:sldMk cId="2406702336" sldId="259"/>
            <ac:spMk id="3" creationId="{5FB332F7-2A62-97AD-3551-E6EC445CBB61}"/>
          </ac:spMkLst>
        </pc:spChg>
      </pc:sldChg>
      <pc:sldChg chg="new del">
        <pc:chgData name="Kim Blom" userId="8a5c4101-efb0-42b7-88d3-782b5537527e" providerId="ADAL" clId="{04D07FEB-DCB6-4962-AC5A-7A108A8544FA}" dt="2023-01-18T09:52:45.700" v="405" actId="47"/>
        <pc:sldMkLst>
          <pc:docMk/>
          <pc:sldMk cId="2163692059" sldId="266"/>
        </pc:sldMkLst>
      </pc:sldChg>
    </pc:docChg>
  </pc:docChgLst>
  <pc:docChgLst>
    <pc:chgData name="Kim Blom" userId="8a5c4101-efb0-42b7-88d3-782b5537527e" providerId="ADAL" clId="{6A2CD3B3-4D9F-43D0-942B-499AB9689E97}"/>
    <pc:docChg chg="undo custSel addSld delSld modSld sldOrd">
      <pc:chgData name="Kim Blom" userId="8a5c4101-efb0-42b7-88d3-782b5537527e" providerId="ADAL" clId="{6A2CD3B3-4D9F-43D0-942B-499AB9689E97}" dt="2023-03-14T20:09:04.204" v="1396" actId="20577"/>
      <pc:docMkLst>
        <pc:docMk/>
      </pc:docMkLst>
      <pc:sldChg chg="addSp modSp mod">
        <pc:chgData name="Kim Blom" userId="8a5c4101-efb0-42b7-88d3-782b5537527e" providerId="ADAL" clId="{6A2CD3B3-4D9F-43D0-942B-499AB9689E97}" dt="2023-03-14T10:40:12.513" v="10" actId="1076"/>
        <pc:sldMkLst>
          <pc:docMk/>
          <pc:sldMk cId="109857222" sldId="256"/>
        </pc:sldMkLst>
        <pc:spChg chg="mod">
          <ac:chgData name="Kim Blom" userId="8a5c4101-efb0-42b7-88d3-782b5537527e" providerId="ADAL" clId="{6A2CD3B3-4D9F-43D0-942B-499AB9689E97}" dt="2023-03-14T10:39:15.107" v="0" actId="20577"/>
          <ac:spMkLst>
            <pc:docMk/>
            <pc:sldMk cId="109857222" sldId="256"/>
            <ac:spMk id="2" creationId="{00000000-0000-0000-0000-000000000000}"/>
          </ac:spMkLst>
        </pc:spChg>
        <pc:spChg chg="add mod">
          <ac:chgData name="Kim Blom" userId="8a5c4101-efb0-42b7-88d3-782b5537527e" providerId="ADAL" clId="{6A2CD3B3-4D9F-43D0-942B-499AB9689E97}" dt="2023-03-14T10:40:12.513" v="10" actId="1076"/>
          <ac:spMkLst>
            <pc:docMk/>
            <pc:sldMk cId="109857222" sldId="256"/>
            <ac:spMk id="6" creationId="{80530370-7B84-8ABB-5359-89E4471DB5DC}"/>
          </ac:spMkLst>
        </pc:spChg>
        <pc:picChg chg="add mod">
          <ac:chgData name="Kim Blom" userId="8a5c4101-efb0-42b7-88d3-782b5537527e" providerId="ADAL" clId="{6A2CD3B3-4D9F-43D0-942B-499AB9689E97}" dt="2023-03-14T10:39:32.379" v="5" actId="1076"/>
          <ac:picMkLst>
            <pc:docMk/>
            <pc:sldMk cId="109857222" sldId="256"/>
            <ac:picMk id="4" creationId="{ECBD82C7-BAC5-71F0-E697-28497F836ABC}"/>
          </ac:picMkLst>
        </pc:picChg>
      </pc:sldChg>
      <pc:sldChg chg="modSp mod modAnim">
        <pc:chgData name="Kim Blom" userId="8a5c4101-efb0-42b7-88d3-782b5537527e" providerId="ADAL" clId="{6A2CD3B3-4D9F-43D0-942B-499AB9689E97}" dt="2023-03-14T19:32:23.034" v="978"/>
        <pc:sldMkLst>
          <pc:docMk/>
          <pc:sldMk cId="2807430940" sldId="258"/>
        </pc:sldMkLst>
        <pc:spChg chg="mod">
          <ac:chgData name="Kim Blom" userId="8a5c4101-efb0-42b7-88d3-782b5537527e" providerId="ADAL" clId="{6A2CD3B3-4D9F-43D0-942B-499AB9689E97}" dt="2023-03-14T19:32:23.034" v="978"/>
          <ac:spMkLst>
            <pc:docMk/>
            <pc:sldMk cId="2807430940" sldId="258"/>
            <ac:spMk id="2" creationId="{31F2BBBA-39A7-10C0-6D85-DC80AF65DD4F}"/>
          </ac:spMkLst>
        </pc:spChg>
        <pc:spChg chg="mod">
          <ac:chgData name="Kim Blom" userId="8a5c4101-efb0-42b7-88d3-782b5537527e" providerId="ADAL" clId="{6A2CD3B3-4D9F-43D0-942B-499AB9689E97}" dt="2023-03-14T19:31:25.937" v="945" actId="20577"/>
          <ac:spMkLst>
            <pc:docMk/>
            <pc:sldMk cId="2807430940" sldId="258"/>
            <ac:spMk id="3" creationId="{A75A68A0-895F-085A-59CF-4230BA7D514D}"/>
          </ac:spMkLst>
        </pc:spChg>
      </pc:sldChg>
      <pc:sldChg chg="modSp mod ord">
        <pc:chgData name="Kim Blom" userId="8a5c4101-efb0-42b7-88d3-782b5537527e" providerId="ADAL" clId="{6A2CD3B3-4D9F-43D0-942B-499AB9689E97}" dt="2023-03-14T19:32:09.100" v="976" actId="6549"/>
        <pc:sldMkLst>
          <pc:docMk/>
          <pc:sldMk cId="2406702336" sldId="259"/>
        </pc:sldMkLst>
        <pc:spChg chg="mod">
          <ac:chgData name="Kim Blom" userId="8a5c4101-efb0-42b7-88d3-782b5537527e" providerId="ADAL" clId="{6A2CD3B3-4D9F-43D0-942B-499AB9689E97}" dt="2023-03-14T19:17:38.842" v="167" actId="20577"/>
          <ac:spMkLst>
            <pc:docMk/>
            <pc:sldMk cId="2406702336" sldId="259"/>
            <ac:spMk id="2" creationId="{291930CB-4F44-4323-2F55-DDDD5EA31006}"/>
          </ac:spMkLst>
        </pc:spChg>
        <pc:spChg chg="mod">
          <ac:chgData name="Kim Blom" userId="8a5c4101-efb0-42b7-88d3-782b5537527e" providerId="ADAL" clId="{6A2CD3B3-4D9F-43D0-942B-499AB9689E97}" dt="2023-03-14T19:32:09.100" v="976" actId="6549"/>
          <ac:spMkLst>
            <pc:docMk/>
            <pc:sldMk cId="2406702336" sldId="259"/>
            <ac:spMk id="3" creationId="{5FB332F7-2A62-97AD-3551-E6EC445CBB61}"/>
          </ac:spMkLst>
        </pc:spChg>
      </pc:sldChg>
      <pc:sldChg chg="modSp mod">
        <pc:chgData name="Kim Blom" userId="8a5c4101-efb0-42b7-88d3-782b5537527e" providerId="ADAL" clId="{6A2CD3B3-4D9F-43D0-942B-499AB9689E97}" dt="2023-03-14T19:22:03.499" v="528" actId="20577"/>
        <pc:sldMkLst>
          <pc:docMk/>
          <pc:sldMk cId="511579613" sldId="260"/>
        </pc:sldMkLst>
        <pc:spChg chg="mod">
          <ac:chgData name="Kim Blom" userId="8a5c4101-efb0-42b7-88d3-782b5537527e" providerId="ADAL" clId="{6A2CD3B3-4D9F-43D0-942B-499AB9689E97}" dt="2023-03-14T19:22:03.499" v="528" actId="20577"/>
          <ac:spMkLst>
            <pc:docMk/>
            <pc:sldMk cId="511579613" sldId="260"/>
            <ac:spMk id="3" creationId="{5FB332F7-2A62-97AD-3551-E6EC445CBB61}"/>
          </ac:spMkLst>
        </pc:spChg>
      </pc:sldChg>
      <pc:sldChg chg="modSp mod">
        <pc:chgData name="Kim Blom" userId="8a5c4101-efb0-42b7-88d3-782b5537527e" providerId="ADAL" clId="{6A2CD3B3-4D9F-43D0-942B-499AB9689E97}" dt="2023-03-14T20:08:21.103" v="1386" actId="113"/>
        <pc:sldMkLst>
          <pc:docMk/>
          <pc:sldMk cId="164097305" sldId="261"/>
        </pc:sldMkLst>
        <pc:spChg chg="mod">
          <ac:chgData name="Kim Blom" userId="8a5c4101-efb0-42b7-88d3-782b5537527e" providerId="ADAL" clId="{6A2CD3B3-4D9F-43D0-942B-499AB9689E97}" dt="2023-03-14T20:08:21.103" v="1386" actId="113"/>
          <ac:spMkLst>
            <pc:docMk/>
            <pc:sldMk cId="164097305" sldId="261"/>
            <ac:spMk id="3" creationId="{5FB332F7-2A62-97AD-3551-E6EC445CBB61}"/>
          </ac:spMkLst>
        </pc:spChg>
      </pc:sldChg>
      <pc:sldChg chg="modSp mod">
        <pc:chgData name="Kim Blom" userId="8a5c4101-efb0-42b7-88d3-782b5537527e" providerId="ADAL" clId="{6A2CD3B3-4D9F-43D0-942B-499AB9689E97}" dt="2023-03-14T19:38:57.761" v="1351" actId="20577"/>
        <pc:sldMkLst>
          <pc:docMk/>
          <pc:sldMk cId="2102388587" sldId="262"/>
        </pc:sldMkLst>
        <pc:spChg chg="mod">
          <ac:chgData name="Kim Blom" userId="8a5c4101-efb0-42b7-88d3-782b5537527e" providerId="ADAL" clId="{6A2CD3B3-4D9F-43D0-942B-499AB9689E97}" dt="2023-03-14T19:38:57.761" v="1351" actId="20577"/>
          <ac:spMkLst>
            <pc:docMk/>
            <pc:sldMk cId="2102388587" sldId="262"/>
            <ac:spMk id="3" creationId="{5FB332F7-2A62-97AD-3551-E6EC445CBB61}"/>
          </ac:spMkLst>
        </pc:spChg>
      </pc:sldChg>
      <pc:sldChg chg="modSp mod">
        <pc:chgData name="Kim Blom" userId="8a5c4101-efb0-42b7-88d3-782b5537527e" providerId="ADAL" clId="{6A2CD3B3-4D9F-43D0-942B-499AB9689E97}" dt="2023-03-14T19:39:17.319" v="1369" actId="20577"/>
        <pc:sldMkLst>
          <pc:docMk/>
          <pc:sldMk cId="3903235040" sldId="263"/>
        </pc:sldMkLst>
        <pc:spChg chg="mod">
          <ac:chgData name="Kim Blom" userId="8a5c4101-efb0-42b7-88d3-782b5537527e" providerId="ADAL" clId="{6A2CD3B3-4D9F-43D0-942B-499AB9689E97}" dt="2023-03-14T19:39:17.319" v="1369" actId="20577"/>
          <ac:spMkLst>
            <pc:docMk/>
            <pc:sldMk cId="3903235040" sldId="263"/>
            <ac:spMk id="3" creationId="{5FB332F7-2A62-97AD-3551-E6EC445CBB61}"/>
          </ac:spMkLst>
        </pc:spChg>
      </pc:sldChg>
      <pc:sldChg chg="modSp mod">
        <pc:chgData name="Kim Blom" userId="8a5c4101-efb0-42b7-88d3-782b5537527e" providerId="ADAL" clId="{6A2CD3B3-4D9F-43D0-942B-499AB9689E97}" dt="2023-03-14T19:24:44.621" v="745" actId="20577"/>
        <pc:sldMkLst>
          <pc:docMk/>
          <pc:sldMk cId="1728529602" sldId="264"/>
        </pc:sldMkLst>
        <pc:spChg chg="mod">
          <ac:chgData name="Kim Blom" userId="8a5c4101-efb0-42b7-88d3-782b5537527e" providerId="ADAL" clId="{6A2CD3B3-4D9F-43D0-942B-499AB9689E97}" dt="2023-03-14T19:24:44.621" v="745" actId="20577"/>
          <ac:spMkLst>
            <pc:docMk/>
            <pc:sldMk cId="1728529602" sldId="264"/>
            <ac:spMk id="3" creationId="{5FB332F7-2A62-97AD-3551-E6EC445CBB61}"/>
          </ac:spMkLst>
        </pc:spChg>
      </pc:sldChg>
      <pc:sldChg chg="del">
        <pc:chgData name="Kim Blom" userId="8a5c4101-efb0-42b7-88d3-782b5537527e" providerId="ADAL" clId="{6A2CD3B3-4D9F-43D0-942B-499AB9689E97}" dt="2023-03-14T19:24:52.121" v="746" actId="47"/>
        <pc:sldMkLst>
          <pc:docMk/>
          <pc:sldMk cId="772602028" sldId="265"/>
        </pc:sldMkLst>
      </pc:sldChg>
      <pc:sldChg chg="modSp new mod">
        <pc:chgData name="Kim Blom" userId="8a5c4101-efb0-42b7-88d3-782b5537527e" providerId="ADAL" clId="{6A2CD3B3-4D9F-43D0-942B-499AB9689E97}" dt="2023-03-14T20:09:04.204" v="1396" actId="20577"/>
        <pc:sldMkLst>
          <pc:docMk/>
          <pc:sldMk cId="3984464849" sldId="266"/>
        </pc:sldMkLst>
        <pc:spChg chg="mod">
          <ac:chgData name="Kim Blom" userId="8a5c4101-efb0-42b7-88d3-782b5537527e" providerId="ADAL" clId="{6A2CD3B3-4D9F-43D0-942B-499AB9689E97}" dt="2023-03-14T19:19:21.016" v="233" actId="20577"/>
          <ac:spMkLst>
            <pc:docMk/>
            <pc:sldMk cId="3984464849" sldId="266"/>
            <ac:spMk id="2" creationId="{FC9EFBDB-3754-3D50-1A04-0D6F1F171324}"/>
          </ac:spMkLst>
        </pc:spChg>
        <pc:spChg chg="mod">
          <ac:chgData name="Kim Blom" userId="8a5c4101-efb0-42b7-88d3-782b5537527e" providerId="ADAL" clId="{6A2CD3B3-4D9F-43D0-942B-499AB9689E97}" dt="2023-03-14T20:09:04.204" v="1396" actId="20577"/>
          <ac:spMkLst>
            <pc:docMk/>
            <pc:sldMk cId="3984464849" sldId="266"/>
            <ac:spMk id="3" creationId="{4063D679-EBEA-9FE5-0F94-F86682F54B2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Afbeelding 3" descr="Home | Royal Honours and Decorations">
            <a:extLst>
              <a:ext uri="{FF2B5EF4-FFF2-40B4-BE49-F238E27FC236}">
                <a16:creationId xmlns:a16="http://schemas.microsoft.com/office/drawing/2014/main" id="{ECBD82C7-BAC5-71F0-E697-28497F836A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16437"/>
            <a:ext cx="8986520" cy="598705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80530370-7B84-8ABB-5359-89E4471DB5DC}"/>
              </a:ext>
            </a:extLst>
          </p:cNvPr>
          <p:cNvSpPr txBox="1"/>
          <p:nvPr/>
        </p:nvSpPr>
        <p:spPr>
          <a:xfrm>
            <a:off x="2969260" y="5697873"/>
            <a:ext cx="6096000" cy="595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Het leven is te kort zonder roem!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930CB-4F44-4323-2F55-DDDD5EA31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Wat </a:t>
            </a:r>
            <a:r>
              <a:rPr lang="en-US" dirty="0" err="1">
                <a:ea typeface="+mj-lt"/>
                <a:cs typeface="+mj-lt"/>
              </a:rPr>
              <a:t>gaan</a:t>
            </a:r>
            <a:r>
              <a:rPr lang="en-US" dirty="0">
                <a:ea typeface="+mj-lt"/>
                <a:cs typeface="+mj-lt"/>
              </a:rPr>
              <a:t> we </a:t>
            </a:r>
            <a:r>
              <a:rPr lang="en-US" dirty="0" err="1">
                <a:ea typeface="+mj-lt"/>
                <a:cs typeface="+mj-lt"/>
              </a:rPr>
              <a:t>doen</a:t>
            </a:r>
            <a:r>
              <a:rPr lang="en-US" dirty="0">
                <a:ea typeface="+mj-lt"/>
                <a:cs typeface="+mj-lt"/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332F7-2A62-97AD-3551-E6EC445CB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US" dirty="0" err="1">
                <a:ea typeface="+mn-lt"/>
                <a:cs typeface="+mn-lt"/>
              </a:rPr>
              <a:t>Verhaal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lezen</a:t>
            </a:r>
            <a:r>
              <a:rPr lang="en-US" dirty="0">
                <a:ea typeface="+mn-lt"/>
                <a:cs typeface="+mn-lt"/>
              </a:rPr>
              <a:t>                                                       5 </a:t>
            </a:r>
            <a:r>
              <a:rPr lang="en-US" dirty="0" err="1">
                <a:ea typeface="+mn-lt"/>
                <a:cs typeface="+mn-lt"/>
              </a:rPr>
              <a:t>minuten</a:t>
            </a:r>
            <a:endParaRPr lang="en-US" dirty="0">
              <a:ea typeface="+mn-lt"/>
              <a:cs typeface="+mn-lt"/>
            </a:endParaRPr>
          </a:p>
          <a:p>
            <a:pPr marL="514350" indent="-514350">
              <a:buAutoNum type="arabicPeriod"/>
            </a:pPr>
            <a:r>
              <a:rPr lang="en-US" dirty="0">
                <a:ea typeface="+mn-lt"/>
                <a:cs typeface="+mn-lt"/>
              </a:rPr>
              <a:t>Interview (</a:t>
            </a:r>
            <a:r>
              <a:rPr lang="en-US" dirty="0" err="1">
                <a:ea typeface="+mn-lt"/>
                <a:cs typeface="+mn-lt"/>
              </a:rPr>
              <a:t>rollenspel</a:t>
            </a:r>
            <a:r>
              <a:rPr lang="en-US" dirty="0">
                <a:ea typeface="+mn-lt"/>
                <a:cs typeface="+mn-lt"/>
              </a:rPr>
              <a:t>)                                       10 </a:t>
            </a:r>
            <a:r>
              <a:rPr lang="en-US" dirty="0" err="1">
                <a:ea typeface="+mn-lt"/>
                <a:cs typeface="+mn-lt"/>
              </a:rPr>
              <a:t>minuten</a:t>
            </a:r>
            <a:endParaRPr lang="en-US" dirty="0">
              <a:ea typeface="+mn-lt"/>
              <a:cs typeface="+mn-lt"/>
            </a:endParaRPr>
          </a:p>
          <a:p>
            <a:pPr marL="514350" indent="-514350">
              <a:buAutoNum type="arabicPeriod"/>
            </a:pPr>
            <a:r>
              <a:rPr lang="en-US" dirty="0" err="1">
                <a:ea typeface="+mn-lt"/>
                <a:cs typeface="+mn-lt"/>
              </a:rPr>
              <a:t>Ophalen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enveloppen</a:t>
            </a:r>
            <a:r>
              <a:rPr lang="en-US" dirty="0">
                <a:ea typeface="+mn-lt"/>
                <a:cs typeface="+mn-lt"/>
              </a:rPr>
              <a:t> van interview        </a:t>
            </a:r>
          </a:p>
          <a:p>
            <a:pPr marL="514350" indent="-514350">
              <a:buAutoNum type="arabicPeriod"/>
            </a:pPr>
            <a:r>
              <a:rPr lang="en-US" dirty="0" err="1">
                <a:cs typeface="Calibri" panose="020F0502020204030204"/>
              </a:rPr>
              <a:t>Dialoog</a:t>
            </a:r>
            <a:r>
              <a:rPr lang="en-US" dirty="0">
                <a:cs typeface="Calibri" panose="020F0502020204030204"/>
              </a:rPr>
              <a:t>                                                              10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minuten</a:t>
            </a:r>
            <a:endParaRPr lang="en-US" dirty="0"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dirty="0" err="1">
                <a:cs typeface="Calibri" panose="020F0502020204030204"/>
              </a:rPr>
              <a:t>Nabespreken</a:t>
            </a:r>
            <a:r>
              <a:rPr lang="en-US" dirty="0">
                <a:cs typeface="Calibri" panose="020F0502020204030204"/>
              </a:rPr>
              <a:t>                                                       </a:t>
            </a:r>
            <a:r>
              <a:rPr lang="en-US" dirty="0">
                <a:ea typeface="+mn-lt"/>
                <a:cs typeface="+mn-lt"/>
              </a:rPr>
              <a:t>5 </a:t>
            </a:r>
            <a:r>
              <a:rPr lang="en-US" dirty="0" err="1">
                <a:ea typeface="+mn-lt"/>
                <a:cs typeface="+mn-lt"/>
              </a:rPr>
              <a:t>minuten</a:t>
            </a: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406702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2BBBA-39A7-10C0-6D85-DC80AF65D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Interview </a:t>
            </a:r>
            <a:r>
              <a:rPr lang="en-US" dirty="0">
                <a:ea typeface="+mn-lt"/>
                <a:cs typeface="+mn-lt"/>
              </a:rPr>
              <a:t>(</a:t>
            </a:r>
            <a:r>
              <a:rPr lang="en-US" dirty="0" err="1">
                <a:ea typeface="+mn-lt"/>
                <a:cs typeface="+mn-lt"/>
              </a:rPr>
              <a:t>rollenspel</a:t>
            </a:r>
            <a:r>
              <a:rPr lang="en-US" dirty="0">
                <a:ea typeface="+mn-lt"/>
                <a:cs typeface="+mn-lt"/>
              </a:rPr>
              <a:t>)</a:t>
            </a:r>
            <a:endParaRPr lang="en-US" dirty="0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A68A0-895F-085A-59CF-4230BA7D5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>
                <a:cs typeface="Calibri"/>
              </a:rPr>
              <a:t>De</a:t>
            </a:r>
            <a:r>
              <a:rPr lang="en-US" b="1" dirty="0">
                <a:cs typeface="Calibri"/>
              </a:rPr>
              <a:t> interviewers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hebben</a:t>
            </a:r>
            <a:r>
              <a:rPr lang="en-US" dirty="0">
                <a:cs typeface="Calibri"/>
              </a:rPr>
              <a:t> nu </a:t>
            </a:r>
            <a:r>
              <a:rPr lang="en-US" dirty="0" err="1">
                <a:cs typeface="Calibri"/>
              </a:rPr>
              <a:t>een</a:t>
            </a:r>
            <a:r>
              <a:rPr lang="en-US" dirty="0">
                <a:cs typeface="Calibri"/>
              </a:rPr>
              <a:t> envelop in de hand. </a:t>
            </a:r>
            <a:r>
              <a:rPr lang="en-US" dirty="0" err="1">
                <a:cs typeface="Calibri"/>
              </a:rPr>
              <a:t>Zometeen</a:t>
            </a:r>
            <a:r>
              <a:rPr lang="en-US" dirty="0">
                <a:cs typeface="Calibri"/>
              </a:rPr>
              <a:t> pas </a:t>
            </a:r>
            <a:r>
              <a:rPr lang="en-US" dirty="0" err="1">
                <a:cs typeface="Calibri"/>
              </a:rPr>
              <a:t>openmaken</a:t>
            </a:r>
            <a:r>
              <a:rPr lang="en-US" dirty="0">
                <a:cs typeface="Calibri"/>
              </a:rPr>
              <a:t>.</a:t>
            </a:r>
          </a:p>
          <a:p>
            <a:r>
              <a:rPr lang="en-US" dirty="0"/>
              <a:t>De </a:t>
            </a:r>
            <a:r>
              <a:rPr lang="en-US" b="1" dirty="0"/>
              <a:t>interviewers </a:t>
            </a:r>
            <a:r>
              <a:rPr lang="en-US" dirty="0" err="1"/>
              <a:t>stellen</a:t>
            </a:r>
            <a:r>
              <a:rPr lang="en-US" dirty="0"/>
              <a:t> de </a:t>
            </a:r>
            <a:r>
              <a:rPr lang="en-US" dirty="0" err="1"/>
              <a:t>vraag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juiste</a:t>
            </a:r>
            <a:r>
              <a:rPr lang="en-US" dirty="0"/>
              <a:t> </a:t>
            </a:r>
            <a:r>
              <a:rPr lang="en-US" dirty="0" err="1"/>
              <a:t>persoon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schrijven</a:t>
            </a:r>
            <a:r>
              <a:rPr lang="en-US" dirty="0"/>
              <a:t> het </a:t>
            </a:r>
            <a:r>
              <a:rPr lang="en-US" dirty="0" err="1"/>
              <a:t>antwoord</a:t>
            </a:r>
            <a:r>
              <a:rPr lang="en-US" dirty="0"/>
              <a:t> op de </a:t>
            </a:r>
            <a:r>
              <a:rPr lang="en-US" dirty="0" err="1"/>
              <a:t>achterkant</a:t>
            </a:r>
            <a:r>
              <a:rPr lang="en-US" dirty="0"/>
              <a:t> van het </a:t>
            </a:r>
            <a:r>
              <a:rPr lang="en-US" dirty="0" err="1"/>
              <a:t>vragenstrookje</a:t>
            </a:r>
            <a:r>
              <a:rPr lang="en-US" dirty="0"/>
              <a:t>.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De </a:t>
            </a:r>
            <a:r>
              <a:rPr lang="en-US" dirty="0" err="1">
                <a:cs typeface="Calibri"/>
              </a:rPr>
              <a:t>anderen</a:t>
            </a:r>
            <a:r>
              <a:rPr lang="en-US" dirty="0">
                <a:cs typeface="Calibri"/>
              </a:rPr>
              <a:t> in de </a:t>
            </a:r>
            <a:r>
              <a:rPr lang="en-US" dirty="0" err="1">
                <a:cs typeface="Calibri"/>
              </a:rPr>
              <a:t>groep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worden</a:t>
            </a:r>
            <a:r>
              <a:rPr lang="en-US" dirty="0">
                <a:cs typeface="Calibri"/>
              </a:rPr>
              <a:t> zo </a:t>
            </a:r>
            <a:r>
              <a:rPr lang="en-US" dirty="0" err="1">
                <a:cs typeface="Calibri"/>
              </a:rPr>
              <a:t>geïnterviewd</a:t>
            </a:r>
            <a:r>
              <a:rPr lang="en-US" dirty="0">
                <a:cs typeface="Calibri"/>
              </a:rPr>
              <a:t>. Jullie </a:t>
            </a:r>
            <a:r>
              <a:rPr lang="en-US" dirty="0" err="1">
                <a:cs typeface="Calibri"/>
              </a:rPr>
              <a:t>moeten</a:t>
            </a:r>
            <a:r>
              <a:rPr lang="en-US" dirty="0">
                <a:cs typeface="Calibri"/>
              </a:rPr>
              <a:t> nu even </a:t>
            </a:r>
            <a:r>
              <a:rPr lang="en-US" dirty="0" err="1">
                <a:cs typeface="Calibri"/>
              </a:rPr>
              <a:t>kiezen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wie</a:t>
            </a:r>
            <a:r>
              <a:rPr lang="en-US" dirty="0">
                <a:cs typeface="Calibri"/>
              </a:rPr>
              <a:t> je </a:t>
            </a:r>
            <a:r>
              <a:rPr lang="en-US" dirty="0" err="1">
                <a:cs typeface="Calibri"/>
              </a:rPr>
              <a:t>wil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zijn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als</a:t>
            </a:r>
            <a:r>
              <a:rPr lang="en-US" dirty="0">
                <a:cs typeface="Calibri"/>
              </a:rPr>
              <a:t> je zo </a:t>
            </a:r>
            <a:r>
              <a:rPr lang="en-US" dirty="0" err="1">
                <a:cs typeface="Calibri"/>
              </a:rPr>
              <a:t>geïnterviewd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wordt</a:t>
            </a:r>
            <a:r>
              <a:rPr lang="en-US" dirty="0">
                <a:cs typeface="Calibri"/>
              </a:rPr>
              <a:t>:</a:t>
            </a:r>
            <a:br>
              <a:rPr lang="en-US" dirty="0">
                <a:cs typeface="Calibri"/>
              </a:rPr>
            </a:br>
            <a:r>
              <a:rPr lang="en-US" dirty="0">
                <a:cs typeface="Calibri"/>
              </a:rPr>
              <a:t> </a:t>
            </a:r>
          </a:p>
          <a:p>
            <a:pPr lvl="1"/>
            <a:r>
              <a:rPr lang="en-US" sz="2800" b="1" dirty="0">
                <a:cs typeface="Calibri"/>
              </a:rPr>
              <a:t>zoon Achilles</a:t>
            </a:r>
          </a:p>
          <a:p>
            <a:pPr lvl="1"/>
            <a:r>
              <a:rPr lang="en-US" sz="2800" b="1" dirty="0" err="1">
                <a:cs typeface="Calibri"/>
              </a:rPr>
              <a:t>moeder</a:t>
            </a:r>
            <a:r>
              <a:rPr lang="en-US" sz="2800" b="1" dirty="0">
                <a:cs typeface="Calibri"/>
              </a:rPr>
              <a:t> Thetis</a:t>
            </a:r>
          </a:p>
          <a:p>
            <a:pPr lvl="1"/>
            <a:r>
              <a:rPr lang="en-US" sz="2800" b="1" dirty="0">
                <a:cs typeface="Calibri"/>
              </a:rPr>
              <a:t>de </a:t>
            </a:r>
            <a:r>
              <a:rPr lang="en-US" sz="2800" b="1" dirty="0" err="1">
                <a:cs typeface="Calibri"/>
              </a:rPr>
              <a:t>verhalenverteller</a:t>
            </a:r>
            <a:r>
              <a:rPr lang="en-US" dirty="0">
                <a:cs typeface="Calibri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07430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9EFBDB-3754-3D50-1A04-0D6F1F171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Voorbereiding interview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63D679-EBEA-9FE5-0F94-F86682F54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Iedereen leest </a:t>
            </a:r>
            <a:r>
              <a:rPr lang="nl-NL" dirty="0" err="1"/>
              <a:t>zometeen</a:t>
            </a:r>
            <a:r>
              <a:rPr lang="nl-NL" dirty="0"/>
              <a:t> in stilte de hele Nederlandse tekst.</a:t>
            </a:r>
            <a:br>
              <a:rPr lang="nl-NL" dirty="0"/>
            </a:br>
            <a:endParaRPr lang="nl-NL" dirty="0"/>
          </a:p>
          <a:p>
            <a:r>
              <a:rPr lang="nl-NL" dirty="0"/>
              <a:t>De interviewers lezen de tekst ook goed door, zodat ze de antwoorden kunnen controleren.</a:t>
            </a:r>
            <a:br>
              <a:rPr lang="nl-NL" dirty="0"/>
            </a:br>
            <a:endParaRPr lang="nl-NL" dirty="0"/>
          </a:p>
          <a:p>
            <a:r>
              <a:rPr lang="nl-NL" dirty="0"/>
              <a:t>Speciale aandacht natuurlijk voor de stukken tekst die bij jouw rol horen (Achilles, </a:t>
            </a:r>
            <a:r>
              <a:rPr lang="nl-NL" dirty="0" err="1"/>
              <a:t>Thetis</a:t>
            </a:r>
            <a:r>
              <a:rPr lang="nl-NL" dirty="0"/>
              <a:t>, verteller).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4464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930CB-4F44-4323-2F55-DDDD5EA31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+mj-lt"/>
                <a:cs typeface="+mj-lt"/>
              </a:rPr>
              <a:t>Waar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zijn</a:t>
            </a:r>
            <a:r>
              <a:rPr lang="en-US" dirty="0">
                <a:ea typeface="+mj-lt"/>
                <a:cs typeface="+mj-lt"/>
              </a:rPr>
              <a:t> we </a:t>
            </a:r>
            <a:r>
              <a:rPr lang="en-US" dirty="0" err="1">
                <a:ea typeface="+mj-lt"/>
                <a:cs typeface="+mj-lt"/>
              </a:rPr>
              <a:t>nu</a:t>
            </a:r>
            <a:r>
              <a:rPr lang="en-US" dirty="0">
                <a:ea typeface="+mj-lt"/>
                <a:cs typeface="+mj-lt"/>
              </a:rPr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332F7-2A62-97AD-3551-E6EC445CB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US" b="1" dirty="0" err="1">
                <a:ea typeface="+mn-lt"/>
                <a:cs typeface="+mn-lt"/>
              </a:rPr>
              <a:t>Verhaal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lezen</a:t>
            </a:r>
            <a:r>
              <a:rPr lang="en-US" b="1" dirty="0">
                <a:ea typeface="+mn-lt"/>
                <a:cs typeface="+mn-lt"/>
              </a:rPr>
              <a:t>				5 </a:t>
            </a:r>
            <a:r>
              <a:rPr lang="en-US" b="1" dirty="0" err="1">
                <a:ea typeface="+mn-lt"/>
                <a:cs typeface="+mn-lt"/>
              </a:rPr>
              <a:t>minuten</a:t>
            </a:r>
            <a:endParaRPr lang="en-US" b="1" dirty="0">
              <a:ea typeface="+mn-lt"/>
              <a:cs typeface="+mn-lt"/>
            </a:endParaRP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bg2"/>
                </a:solidFill>
                <a:ea typeface="+mn-lt"/>
                <a:cs typeface="+mn-lt"/>
              </a:rPr>
              <a:t>Interview                                          </a:t>
            </a:r>
          </a:p>
          <a:p>
            <a:pPr marL="514350" indent="-514350">
              <a:buAutoNum type="arabicPeriod"/>
            </a:pPr>
            <a:r>
              <a:rPr lang="en-US" dirty="0" err="1">
                <a:solidFill>
                  <a:schemeClr val="bg2"/>
                </a:solidFill>
                <a:ea typeface="+mn-lt"/>
                <a:cs typeface="+mn-lt"/>
              </a:rPr>
              <a:t>Ophalen</a:t>
            </a:r>
            <a:r>
              <a:rPr lang="en-US" dirty="0">
                <a:solidFill>
                  <a:schemeClr val="bg2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chemeClr val="bg2"/>
                </a:solidFill>
                <a:ea typeface="+mn-lt"/>
                <a:cs typeface="+mn-lt"/>
              </a:rPr>
              <a:t>enveloppen</a:t>
            </a:r>
            <a:r>
              <a:rPr lang="en-US" dirty="0">
                <a:solidFill>
                  <a:schemeClr val="bg2"/>
                </a:solidFill>
                <a:ea typeface="+mn-lt"/>
                <a:cs typeface="+mn-lt"/>
              </a:rPr>
              <a:t> van interview</a:t>
            </a:r>
          </a:p>
          <a:p>
            <a:pPr marL="514350" indent="-514350">
              <a:buAutoNum type="arabicPeriod"/>
            </a:pPr>
            <a:r>
              <a:rPr lang="en-US" dirty="0" err="1">
                <a:solidFill>
                  <a:schemeClr val="bg2"/>
                </a:solidFill>
                <a:cs typeface="Calibri" panose="020F0502020204030204"/>
              </a:rPr>
              <a:t>Dialoog</a:t>
            </a:r>
            <a:endParaRPr lang="en-US" dirty="0">
              <a:solidFill>
                <a:schemeClr val="bg2"/>
              </a:solidFill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dirty="0" err="1">
                <a:solidFill>
                  <a:schemeClr val="bg2"/>
                </a:solidFill>
                <a:cs typeface="Calibri" panose="020F0502020204030204"/>
              </a:rPr>
              <a:t>Nabespreken</a:t>
            </a:r>
            <a:endParaRPr lang="en-US" dirty="0">
              <a:solidFill>
                <a:schemeClr val="bg2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11579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930CB-4F44-4323-2F55-DDDD5EA31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+mj-lt"/>
                <a:cs typeface="+mj-lt"/>
              </a:rPr>
              <a:t>Waar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zijn</a:t>
            </a:r>
            <a:r>
              <a:rPr lang="en-US" dirty="0">
                <a:ea typeface="+mj-lt"/>
                <a:cs typeface="+mj-lt"/>
              </a:rPr>
              <a:t> we </a:t>
            </a:r>
            <a:r>
              <a:rPr lang="en-US" dirty="0" err="1">
                <a:ea typeface="+mj-lt"/>
                <a:cs typeface="+mj-lt"/>
              </a:rPr>
              <a:t>nu</a:t>
            </a:r>
            <a:r>
              <a:rPr lang="en-US" dirty="0">
                <a:ea typeface="+mj-lt"/>
                <a:cs typeface="+mj-lt"/>
              </a:rPr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332F7-2A62-97AD-3551-E6EC445CB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US" b="1" dirty="0" err="1">
                <a:solidFill>
                  <a:schemeClr val="bg2"/>
                </a:solidFill>
                <a:ea typeface="+mn-lt"/>
                <a:cs typeface="+mn-lt"/>
              </a:rPr>
              <a:t>Verhaal</a:t>
            </a:r>
            <a:r>
              <a:rPr lang="en-US" b="1" dirty="0">
                <a:solidFill>
                  <a:schemeClr val="bg2"/>
                </a:solidFill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chemeClr val="bg2"/>
                </a:solidFill>
                <a:ea typeface="+mn-lt"/>
                <a:cs typeface="+mn-lt"/>
              </a:rPr>
              <a:t>lezen</a:t>
            </a:r>
            <a:r>
              <a:rPr lang="en-US" b="1" dirty="0">
                <a:solidFill>
                  <a:schemeClr val="bg2"/>
                </a:solidFill>
                <a:ea typeface="+mn-lt"/>
                <a:cs typeface="+mn-lt"/>
              </a:rPr>
              <a:t> </a:t>
            </a:r>
          </a:p>
          <a:p>
            <a:pPr marL="514350" indent="-514350">
              <a:buAutoNum type="arabicPeriod"/>
            </a:pPr>
            <a:r>
              <a:rPr lang="en-US" b="1" dirty="0">
                <a:ea typeface="+mn-lt"/>
                <a:cs typeface="+mn-lt"/>
              </a:rPr>
              <a:t>Interview 			        10 minute</a:t>
            </a:r>
            <a:br>
              <a:rPr lang="en-US" b="1" dirty="0">
                <a:ea typeface="+mn-lt"/>
                <a:cs typeface="+mn-lt"/>
              </a:rPr>
            </a:br>
            <a:r>
              <a:rPr lang="en-US" dirty="0">
                <a:ea typeface="+mn-lt"/>
                <a:cs typeface="+mn-lt"/>
              </a:rPr>
              <a:t>Interviewers </a:t>
            </a:r>
            <a:r>
              <a:rPr lang="en-US" dirty="0" err="1"/>
              <a:t>stellen</a:t>
            </a:r>
            <a:r>
              <a:rPr lang="en-US" dirty="0"/>
              <a:t> de </a:t>
            </a:r>
            <a:r>
              <a:rPr lang="en-US" dirty="0" err="1"/>
              <a:t>vraag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juiste</a:t>
            </a:r>
            <a:r>
              <a:rPr lang="en-US" dirty="0"/>
              <a:t> </a:t>
            </a:r>
            <a:r>
              <a:rPr lang="en-US" dirty="0" err="1"/>
              <a:t>persoon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schrijven</a:t>
            </a:r>
            <a:r>
              <a:rPr lang="en-US" dirty="0"/>
              <a:t> het </a:t>
            </a:r>
            <a:r>
              <a:rPr lang="en-US" dirty="0" err="1"/>
              <a:t>antwoord</a:t>
            </a:r>
            <a:r>
              <a:rPr lang="en-US" dirty="0"/>
              <a:t> op de </a:t>
            </a:r>
            <a:r>
              <a:rPr lang="en-US" dirty="0" err="1"/>
              <a:t>achterkant</a:t>
            </a:r>
            <a:r>
              <a:rPr lang="en-US" dirty="0"/>
              <a:t> van het </a:t>
            </a:r>
            <a:r>
              <a:rPr lang="en-US" dirty="0" err="1"/>
              <a:t>vragenstrookje</a:t>
            </a:r>
            <a:endParaRPr lang="en-US" b="1" dirty="0">
              <a:ea typeface="+mn-lt"/>
              <a:cs typeface="+mn-lt"/>
            </a:endParaRPr>
          </a:p>
          <a:p>
            <a:pPr marL="514350" indent="-514350">
              <a:buAutoNum type="arabicPeriod"/>
            </a:pPr>
            <a:r>
              <a:rPr lang="en-US" dirty="0" err="1">
                <a:solidFill>
                  <a:schemeClr val="bg2"/>
                </a:solidFill>
                <a:ea typeface="+mn-lt"/>
                <a:cs typeface="+mn-lt"/>
              </a:rPr>
              <a:t>Ophalen</a:t>
            </a:r>
            <a:r>
              <a:rPr lang="en-US" dirty="0">
                <a:solidFill>
                  <a:schemeClr val="bg2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chemeClr val="bg2"/>
                </a:solidFill>
                <a:ea typeface="+mn-lt"/>
                <a:cs typeface="+mn-lt"/>
              </a:rPr>
              <a:t>enveloppen</a:t>
            </a:r>
            <a:r>
              <a:rPr lang="en-US" dirty="0">
                <a:solidFill>
                  <a:schemeClr val="bg2"/>
                </a:solidFill>
                <a:ea typeface="+mn-lt"/>
                <a:cs typeface="+mn-lt"/>
              </a:rPr>
              <a:t> van interview </a:t>
            </a:r>
          </a:p>
          <a:p>
            <a:pPr marL="514350" indent="-514350">
              <a:buAutoNum type="arabicPeriod"/>
            </a:pPr>
            <a:r>
              <a:rPr lang="en-US" dirty="0" err="1">
                <a:solidFill>
                  <a:schemeClr val="bg2"/>
                </a:solidFill>
                <a:cs typeface="Calibri" panose="020F0502020204030204"/>
              </a:rPr>
              <a:t>Dialoog</a:t>
            </a:r>
            <a:endParaRPr lang="en-US" dirty="0">
              <a:solidFill>
                <a:schemeClr val="bg2"/>
              </a:solidFill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dirty="0" err="1">
                <a:solidFill>
                  <a:schemeClr val="bg2"/>
                </a:solidFill>
                <a:cs typeface="Calibri" panose="020F0502020204030204"/>
              </a:rPr>
              <a:t>Nabespreken</a:t>
            </a:r>
            <a:endParaRPr lang="en-US" dirty="0">
              <a:solidFill>
                <a:schemeClr val="bg2"/>
              </a:solidFill>
              <a:cs typeface="Calibri" panose="020F0502020204030204"/>
            </a:endParaRP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64097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930CB-4F44-4323-2F55-DDDD5EA31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+mj-lt"/>
                <a:cs typeface="+mj-lt"/>
              </a:rPr>
              <a:t>Waar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zijn</a:t>
            </a:r>
            <a:r>
              <a:rPr lang="en-US" dirty="0">
                <a:ea typeface="+mj-lt"/>
                <a:cs typeface="+mj-lt"/>
              </a:rPr>
              <a:t> we </a:t>
            </a:r>
            <a:r>
              <a:rPr lang="en-US" dirty="0" err="1">
                <a:ea typeface="+mj-lt"/>
                <a:cs typeface="+mj-lt"/>
              </a:rPr>
              <a:t>nu</a:t>
            </a:r>
            <a:r>
              <a:rPr lang="en-US" dirty="0">
                <a:ea typeface="+mj-lt"/>
                <a:cs typeface="+mj-lt"/>
              </a:rPr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332F7-2A62-97AD-3551-E6EC445CB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US" b="1" dirty="0" err="1">
                <a:solidFill>
                  <a:schemeClr val="bg2"/>
                </a:solidFill>
                <a:ea typeface="+mn-lt"/>
                <a:cs typeface="+mn-lt"/>
              </a:rPr>
              <a:t>Verhaal</a:t>
            </a:r>
            <a:r>
              <a:rPr lang="en-US" b="1" dirty="0">
                <a:solidFill>
                  <a:schemeClr val="bg2"/>
                </a:solidFill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chemeClr val="bg2"/>
                </a:solidFill>
                <a:ea typeface="+mn-lt"/>
                <a:cs typeface="+mn-lt"/>
              </a:rPr>
              <a:t>lezen</a:t>
            </a:r>
            <a:r>
              <a:rPr lang="en-US" b="1" dirty="0">
                <a:solidFill>
                  <a:schemeClr val="bg2"/>
                </a:solidFill>
                <a:ea typeface="+mn-lt"/>
                <a:cs typeface="+mn-lt"/>
              </a:rPr>
              <a:t> </a:t>
            </a:r>
          </a:p>
          <a:p>
            <a:pPr marL="514350" indent="-514350">
              <a:buAutoNum type="arabicPeriod"/>
            </a:pPr>
            <a:r>
              <a:rPr lang="en-US" b="1" dirty="0">
                <a:solidFill>
                  <a:schemeClr val="bg2"/>
                </a:solidFill>
                <a:ea typeface="+mn-lt"/>
                <a:cs typeface="+mn-lt"/>
              </a:rPr>
              <a:t>Interview 1</a:t>
            </a:r>
          </a:p>
          <a:p>
            <a:pPr marL="514350" indent="-514350">
              <a:buAutoNum type="arabicPeriod"/>
            </a:pPr>
            <a:r>
              <a:rPr lang="en-US" b="1" dirty="0" err="1">
                <a:ea typeface="+mn-lt"/>
                <a:cs typeface="+mn-lt"/>
              </a:rPr>
              <a:t>Ophalen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enveloppen</a:t>
            </a:r>
            <a:r>
              <a:rPr lang="en-US" b="1" dirty="0">
                <a:ea typeface="+mn-lt"/>
                <a:cs typeface="+mn-lt"/>
              </a:rPr>
              <a:t> van interview</a:t>
            </a:r>
            <a:br>
              <a:rPr lang="en-US" b="1" dirty="0">
                <a:ea typeface="+mn-lt"/>
                <a:cs typeface="+mn-lt"/>
              </a:rPr>
            </a:br>
            <a:br>
              <a:rPr lang="en-US" b="1" dirty="0">
                <a:ea typeface="+mn-lt"/>
                <a:cs typeface="+mn-lt"/>
              </a:rPr>
            </a:br>
            <a:r>
              <a:rPr lang="en-US" b="1" dirty="0">
                <a:ea typeface="+mn-lt"/>
                <a:cs typeface="+mn-lt"/>
              </a:rPr>
              <a:t>Open nu het </a:t>
            </a:r>
            <a:r>
              <a:rPr lang="en-US" b="1" dirty="0" err="1">
                <a:ea typeface="+mn-lt"/>
                <a:cs typeface="+mn-lt"/>
              </a:rPr>
              <a:t>stellingenblad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en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bekijk</a:t>
            </a:r>
            <a:r>
              <a:rPr lang="en-US" b="1" dirty="0">
                <a:ea typeface="+mn-lt"/>
                <a:cs typeface="+mn-lt"/>
              </a:rPr>
              <a:t> het </a:t>
            </a:r>
            <a:r>
              <a:rPr lang="en-US" b="1" dirty="0" err="1">
                <a:ea typeface="+mn-lt"/>
                <a:cs typeface="+mn-lt"/>
              </a:rPr>
              <a:t>samen</a:t>
            </a:r>
            <a:r>
              <a:rPr lang="en-US" b="1" dirty="0">
                <a:ea typeface="+mn-lt"/>
                <a:cs typeface="+mn-lt"/>
              </a:rPr>
              <a:t>.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bg2"/>
                </a:solidFill>
                <a:cs typeface="Calibri" panose="020F0502020204030204"/>
              </a:rPr>
              <a:t>Interview 2</a:t>
            </a:r>
          </a:p>
          <a:p>
            <a:pPr marL="514350" indent="-514350">
              <a:buAutoNum type="arabicPeriod"/>
            </a:pPr>
            <a:r>
              <a:rPr lang="en-US" dirty="0" err="1">
                <a:solidFill>
                  <a:schemeClr val="bg2"/>
                </a:solidFill>
                <a:cs typeface="Calibri" panose="020F0502020204030204"/>
              </a:rPr>
              <a:t>Ophalen</a:t>
            </a:r>
            <a:r>
              <a:rPr lang="en-US" dirty="0">
                <a:solidFill>
                  <a:schemeClr val="bg2"/>
                </a:solidFill>
                <a:cs typeface="Calibri" panose="020F0502020204030204"/>
              </a:rPr>
              <a:t> </a:t>
            </a:r>
            <a:r>
              <a:rPr lang="en-US" dirty="0" err="1">
                <a:solidFill>
                  <a:schemeClr val="bg2"/>
                </a:solidFill>
                <a:cs typeface="Calibri" panose="020F0502020204030204"/>
              </a:rPr>
              <a:t>enveloppen</a:t>
            </a:r>
            <a:r>
              <a:rPr lang="en-US" dirty="0">
                <a:solidFill>
                  <a:schemeClr val="bg2"/>
                </a:solidFill>
                <a:cs typeface="Calibri" panose="020F0502020204030204"/>
              </a:rPr>
              <a:t> van interview 2</a:t>
            </a:r>
            <a:endParaRPr lang="en-US" dirty="0">
              <a:solidFill>
                <a:schemeClr val="bg2"/>
              </a:solidFill>
              <a:ea typeface="+mn-lt"/>
              <a:cs typeface="+mn-lt"/>
            </a:endParaRPr>
          </a:p>
          <a:p>
            <a:pPr marL="514350" indent="-514350">
              <a:buAutoNum type="arabicPeriod"/>
            </a:pPr>
            <a:r>
              <a:rPr lang="en-US" dirty="0" err="1">
                <a:solidFill>
                  <a:schemeClr val="bg2"/>
                </a:solidFill>
                <a:cs typeface="Calibri" panose="020F0502020204030204"/>
              </a:rPr>
              <a:t>Ervaringen</a:t>
            </a:r>
            <a:r>
              <a:rPr lang="en-US" dirty="0">
                <a:solidFill>
                  <a:schemeClr val="bg2"/>
                </a:solidFill>
                <a:cs typeface="Calibri" panose="020F0502020204030204"/>
              </a:rPr>
              <a:t> </a:t>
            </a:r>
            <a:r>
              <a:rPr lang="en-US" dirty="0" err="1">
                <a:solidFill>
                  <a:schemeClr val="bg2"/>
                </a:solidFill>
                <a:cs typeface="Calibri" panose="020F0502020204030204"/>
              </a:rPr>
              <a:t>bespreken</a:t>
            </a:r>
            <a:endParaRPr lang="en-US" dirty="0">
              <a:solidFill>
                <a:schemeClr val="bg2"/>
              </a:solidFill>
              <a:cs typeface="Calibri" panose="020F0502020204030204"/>
            </a:endParaRP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02388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930CB-4F44-4323-2F55-DDDD5EA31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+mj-lt"/>
                <a:cs typeface="+mj-lt"/>
              </a:rPr>
              <a:t>Waar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zijn</a:t>
            </a:r>
            <a:r>
              <a:rPr lang="en-US" dirty="0">
                <a:ea typeface="+mj-lt"/>
                <a:cs typeface="+mj-lt"/>
              </a:rPr>
              <a:t> we </a:t>
            </a:r>
            <a:r>
              <a:rPr lang="en-US" dirty="0" err="1">
                <a:ea typeface="+mj-lt"/>
                <a:cs typeface="+mj-lt"/>
              </a:rPr>
              <a:t>nu</a:t>
            </a:r>
            <a:r>
              <a:rPr lang="en-US" dirty="0">
                <a:ea typeface="+mj-lt"/>
                <a:cs typeface="+mj-lt"/>
              </a:rPr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332F7-2A62-97AD-3551-E6EC445CB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US" b="1" dirty="0" err="1">
                <a:solidFill>
                  <a:schemeClr val="bg2"/>
                </a:solidFill>
                <a:ea typeface="+mn-lt"/>
                <a:cs typeface="+mn-lt"/>
              </a:rPr>
              <a:t>Verhaal</a:t>
            </a:r>
            <a:r>
              <a:rPr lang="en-US" b="1" dirty="0">
                <a:solidFill>
                  <a:schemeClr val="bg2"/>
                </a:solidFill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chemeClr val="bg2"/>
                </a:solidFill>
                <a:ea typeface="+mn-lt"/>
                <a:cs typeface="+mn-lt"/>
              </a:rPr>
              <a:t>lezen</a:t>
            </a:r>
            <a:r>
              <a:rPr lang="en-US" b="1" dirty="0">
                <a:solidFill>
                  <a:schemeClr val="bg2"/>
                </a:solidFill>
                <a:ea typeface="+mn-lt"/>
                <a:cs typeface="+mn-lt"/>
              </a:rPr>
              <a:t> </a:t>
            </a:r>
          </a:p>
          <a:p>
            <a:pPr marL="514350" indent="-514350">
              <a:buAutoNum type="arabicPeriod"/>
            </a:pPr>
            <a:r>
              <a:rPr lang="en-US" b="1" dirty="0">
                <a:solidFill>
                  <a:schemeClr val="bg2"/>
                </a:solidFill>
                <a:ea typeface="+mn-lt"/>
                <a:cs typeface="+mn-lt"/>
              </a:rPr>
              <a:t>Interview 1</a:t>
            </a:r>
          </a:p>
          <a:p>
            <a:pPr marL="514350" indent="-514350">
              <a:buAutoNum type="arabicPeriod"/>
            </a:pPr>
            <a:r>
              <a:rPr lang="en-US" dirty="0" err="1">
                <a:solidFill>
                  <a:schemeClr val="bg2"/>
                </a:solidFill>
                <a:ea typeface="+mn-lt"/>
                <a:cs typeface="+mn-lt"/>
              </a:rPr>
              <a:t>Ophalen</a:t>
            </a:r>
            <a:r>
              <a:rPr lang="en-US" dirty="0">
                <a:solidFill>
                  <a:schemeClr val="bg2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chemeClr val="bg2"/>
                </a:solidFill>
                <a:ea typeface="+mn-lt"/>
                <a:cs typeface="+mn-lt"/>
              </a:rPr>
              <a:t>enveloppen</a:t>
            </a:r>
            <a:r>
              <a:rPr lang="en-US" dirty="0">
                <a:solidFill>
                  <a:schemeClr val="bg2"/>
                </a:solidFill>
                <a:ea typeface="+mn-lt"/>
                <a:cs typeface="+mn-lt"/>
              </a:rPr>
              <a:t> van interview 1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b="1" dirty="0" err="1">
                <a:cs typeface="Calibri" panose="020F0502020204030204"/>
              </a:rPr>
              <a:t>Dialoog</a:t>
            </a:r>
            <a:r>
              <a:rPr lang="en-US" b="1" dirty="0">
                <a:cs typeface="Calibri" panose="020F0502020204030204"/>
              </a:rPr>
              <a:t>         			10 </a:t>
            </a:r>
            <a:r>
              <a:rPr lang="en-US" b="1" dirty="0" err="1">
                <a:cs typeface="Calibri" panose="020F0502020204030204"/>
              </a:rPr>
              <a:t>minuten</a:t>
            </a:r>
            <a:br>
              <a:rPr lang="en-US" b="1" dirty="0">
                <a:cs typeface="Calibri" panose="020F0502020204030204"/>
              </a:rPr>
            </a:br>
            <a:br>
              <a:rPr lang="en-US" b="1" dirty="0">
                <a:cs typeface="Calibri" panose="020F0502020204030204"/>
              </a:rPr>
            </a:br>
            <a:r>
              <a:rPr lang="en-US" b="1" dirty="0">
                <a:ea typeface="+mn-lt"/>
                <a:cs typeface="+mn-lt"/>
              </a:rPr>
              <a:t>Ga nu met het </a:t>
            </a:r>
            <a:r>
              <a:rPr lang="en-US" b="1" dirty="0" err="1">
                <a:ea typeface="+mn-lt"/>
                <a:cs typeface="+mn-lt"/>
              </a:rPr>
              <a:t>stellingenblad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aan</a:t>
            </a:r>
            <a:r>
              <a:rPr lang="en-US" b="1" dirty="0">
                <a:ea typeface="+mn-lt"/>
                <a:cs typeface="+mn-lt"/>
              </a:rPr>
              <a:t> de slag </a:t>
            </a:r>
            <a:r>
              <a:rPr lang="en-US" b="1" dirty="0" err="1">
                <a:ea typeface="+mn-lt"/>
                <a:cs typeface="+mn-lt"/>
              </a:rPr>
              <a:t>en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maak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samen</a:t>
            </a:r>
            <a:r>
              <a:rPr lang="en-US" b="1" dirty="0">
                <a:ea typeface="+mn-lt"/>
                <a:cs typeface="+mn-lt"/>
              </a:rPr>
              <a:t> de </a:t>
            </a:r>
            <a:r>
              <a:rPr lang="en-US" b="1" dirty="0" err="1">
                <a:ea typeface="+mn-lt"/>
                <a:cs typeface="+mn-lt"/>
              </a:rPr>
              <a:t>stellingen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af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en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bedenk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samen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nieuwe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stellingen</a:t>
            </a:r>
            <a:r>
              <a:rPr lang="en-US" b="1" dirty="0">
                <a:ea typeface="+mn-lt"/>
                <a:cs typeface="+mn-lt"/>
              </a:rPr>
              <a:t>.</a:t>
            </a:r>
          </a:p>
          <a:p>
            <a:pPr marL="514350" indent="-514350">
              <a:buAutoNum type="arabicPeriod"/>
            </a:pPr>
            <a:endParaRPr lang="en-US" b="1" dirty="0"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dirty="0" err="1">
                <a:solidFill>
                  <a:schemeClr val="bg2"/>
                </a:solidFill>
                <a:cs typeface="Calibri" panose="020F0502020204030204"/>
              </a:rPr>
              <a:t>Nabespreken</a:t>
            </a:r>
            <a:endParaRPr lang="en-US" dirty="0">
              <a:solidFill>
                <a:schemeClr val="bg2"/>
              </a:solidFill>
              <a:cs typeface="Calibri" panose="020F0502020204030204"/>
            </a:endParaRP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03235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930CB-4F44-4323-2F55-DDDD5EA31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+mj-lt"/>
                <a:cs typeface="+mj-lt"/>
              </a:rPr>
              <a:t>Waar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zijn</a:t>
            </a:r>
            <a:r>
              <a:rPr lang="en-US" dirty="0">
                <a:ea typeface="+mj-lt"/>
                <a:cs typeface="+mj-lt"/>
              </a:rPr>
              <a:t> we </a:t>
            </a:r>
            <a:r>
              <a:rPr lang="en-US" dirty="0" err="1">
                <a:ea typeface="+mj-lt"/>
                <a:cs typeface="+mj-lt"/>
              </a:rPr>
              <a:t>nu</a:t>
            </a:r>
            <a:r>
              <a:rPr lang="en-US" dirty="0">
                <a:ea typeface="+mj-lt"/>
                <a:cs typeface="+mj-lt"/>
              </a:rPr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332F7-2A62-97AD-3551-E6EC445CB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US" b="1" dirty="0" err="1">
                <a:solidFill>
                  <a:schemeClr val="bg2"/>
                </a:solidFill>
                <a:ea typeface="+mn-lt"/>
                <a:cs typeface="+mn-lt"/>
              </a:rPr>
              <a:t>Verhaal</a:t>
            </a:r>
            <a:r>
              <a:rPr lang="en-US" b="1" dirty="0">
                <a:solidFill>
                  <a:schemeClr val="bg2"/>
                </a:solidFill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chemeClr val="bg2"/>
                </a:solidFill>
                <a:ea typeface="+mn-lt"/>
                <a:cs typeface="+mn-lt"/>
              </a:rPr>
              <a:t>lezen</a:t>
            </a:r>
            <a:r>
              <a:rPr lang="en-US" b="1" dirty="0">
                <a:solidFill>
                  <a:schemeClr val="bg2"/>
                </a:solidFill>
                <a:ea typeface="+mn-lt"/>
                <a:cs typeface="+mn-lt"/>
              </a:rPr>
              <a:t> </a:t>
            </a:r>
          </a:p>
          <a:p>
            <a:pPr marL="514350" indent="-514350">
              <a:buAutoNum type="arabicPeriod"/>
            </a:pPr>
            <a:r>
              <a:rPr lang="en-US" b="1" dirty="0">
                <a:solidFill>
                  <a:schemeClr val="bg2"/>
                </a:solidFill>
                <a:ea typeface="+mn-lt"/>
                <a:cs typeface="+mn-lt"/>
              </a:rPr>
              <a:t>Interview 1</a:t>
            </a:r>
          </a:p>
          <a:p>
            <a:pPr marL="514350" indent="-514350">
              <a:buAutoNum type="arabicPeriod"/>
            </a:pPr>
            <a:r>
              <a:rPr lang="en-US" dirty="0" err="1">
                <a:solidFill>
                  <a:schemeClr val="bg2"/>
                </a:solidFill>
                <a:ea typeface="+mn-lt"/>
                <a:cs typeface="+mn-lt"/>
              </a:rPr>
              <a:t>Ophalen</a:t>
            </a:r>
            <a:r>
              <a:rPr lang="en-US" dirty="0">
                <a:solidFill>
                  <a:schemeClr val="bg2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chemeClr val="bg2"/>
                </a:solidFill>
                <a:ea typeface="+mn-lt"/>
                <a:cs typeface="+mn-lt"/>
              </a:rPr>
              <a:t>enveloppen</a:t>
            </a:r>
            <a:r>
              <a:rPr lang="en-US" dirty="0">
                <a:solidFill>
                  <a:schemeClr val="bg2"/>
                </a:solidFill>
                <a:ea typeface="+mn-lt"/>
                <a:cs typeface="+mn-lt"/>
              </a:rPr>
              <a:t> van interview 1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bg2"/>
                </a:solidFill>
                <a:cs typeface="Calibri" panose="020F0502020204030204"/>
              </a:rPr>
              <a:t>Interview 2         </a:t>
            </a:r>
          </a:p>
          <a:p>
            <a:pPr marL="514350" indent="-514350">
              <a:buAutoNum type="arabicPeriod"/>
            </a:pPr>
            <a:r>
              <a:rPr lang="en-US" b="1" dirty="0" err="1">
                <a:cs typeface="Calibri" panose="020F0502020204030204"/>
              </a:rPr>
              <a:t>Nabespreken</a:t>
            </a:r>
            <a:endParaRPr lang="en-US" dirty="0">
              <a:solidFill>
                <a:schemeClr val="bg2"/>
              </a:solidFill>
              <a:cs typeface="Calibri" panose="020F0502020204030204"/>
            </a:endParaRP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28529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305</Words>
  <Application>Microsoft Office PowerPoint</Application>
  <PresentationFormat>Breedbeeld</PresentationFormat>
  <Paragraphs>52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PowerPoint-presentatie</vt:lpstr>
      <vt:lpstr>Wat gaan we doen?</vt:lpstr>
      <vt:lpstr>Interview (rollenspel)</vt:lpstr>
      <vt:lpstr>Voorbereiding interview</vt:lpstr>
      <vt:lpstr>Waar zijn we nu?</vt:lpstr>
      <vt:lpstr>Waar zijn we nu?</vt:lpstr>
      <vt:lpstr>Waar zijn we nu?</vt:lpstr>
      <vt:lpstr>Waar zijn we nu?</vt:lpstr>
      <vt:lpstr>Waar zijn we nu?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Kim Blom</cp:lastModifiedBy>
  <cp:revision>178</cp:revision>
  <dcterms:created xsi:type="dcterms:W3CDTF">2023-01-18T08:44:33Z</dcterms:created>
  <dcterms:modified xsi:type="dcterms:W3CDTF">2023-03-14T20:09:05Z</dcterms:modified>
</cp:coreProperties>
</file>